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72" r:id="rId4"/>
    <p:sldId id="273" r:id="rId5"/>
    <p:sldId id="274" r:id="rId6"/>
    <p:sldId id="278" r:id="rId7"/>
    <p:sldId id="271" r:id="rId8"/>
    <p:sldId id="270" r:id="rId9"/>
    <p:sldId id="266" r:id="rId10"/>
    <p:sldId id="267" r:id="rId11"/>
    <p:sldId id="268" r:id="rId12"/>
    <p:sldId id="269" r:id="rId13"/>
    <p:sldId id="265" r:id="rId14"/>
    <p:sldId id="279" r:id="rId15"/>
    <p:sldId id="275" r:id="rId16"/>
    <p:sldId id="276" r:id="rId17"/>
    <p:sldId id="277" r:id="rId18"/>
    <p:sldId id="258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D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296"/>
  </p:normalViewPr>
  <p:slideViewPr>
    <p:cSldViewPr snapToGrid="0" snapToObjects="1">
      <p:cViewPr varScale="1">
        <p:scale>
          <a:sx n="73" d="100"/>
          <a:sy n="73" d="100"/>
        </p:scale>
        <p:origin x="3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A50CE-5FAF-8447-832A-6D28E1B78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6750C5-CF5E-7643-9057-890B3C896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0F7753-A167-9141-97A2-7AD32A78E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DEE3-EB86-4C40-A3AB-D5F72D70756F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85E23A-1FF6-C14E-8A34-836FB85B7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E25660-0ACB-1446-94D3-EF6BF497A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C041-7586-D44B-8E42-2D0A2DC327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43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38A461-87A5-954D-9108-7F34A0A6A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AAFFE9-9D53-8A41-B5D9-D88297D04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047AC9-7030-164D-801B-E813637B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DEE3-EB86-4C40-A3AB-D5F72D70756F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541265-388A-D641-B845-BAE23AC6D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95CEAC-1677-7048-ACBD-3E6C38C2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C041-7586-D44B-8E42-2D0A2DC327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11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31ED40B-8B6B-864C-AC6A-6799F2313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E4B1DB5-39EB-F749-A9FA-C65015A6C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27F8D2-0BD9-434F-A307-D0D79040A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DEE3-EB86-4C40-A3AB-D5F72D70756F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3E54B5-A3E1-D848-9BE6-A80189656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C04D19-7658-E54C-93A2-420CCB35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C041-7586-D44B-8E42-2D0A2DC327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70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D7A947-9E69-3D45-84AE-FCE642B69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482C6B-B5F6-B04D-846C-B15E5CDFF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5E6E66-E529-B143-9744-8A4BBACE1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DEE3-EB86-4C40-A3AB-D5F72D70756F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6D4691-4279-9F42-B4DF-16954EEBB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E95105-5D91-CB44-A74B-618FB0B3A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C041-7586-D44B-8E42-2D0A2DC327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9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C78C7-85B3-4E47-9282-31416378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4C70F6-B9EB-5F48-B8C7-5F790735A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FFE342-520F-A749-B42C-2218D0F21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DEE3-EB86-4C40-A3AB-D5F72D70756F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8B5C37-11E6-6348-B6FD-A43D1856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9C22E0-D753-1948-ADD9-92D8674D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C041-7586-D44B-8E42-2D0A2DC327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28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219511-2FFD-1547-A94D-FE59E7799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51EB13-39C1-344A-A63C-F8C601883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9018B2-0C73-5D44-8950-3D2E6533A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07F2E5-C804-1E49-B1EF-BFD6BD4B5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DEE3-EB86-4C40-A3AB-D5F72D70756F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26B9B8-7B61-0A45-B9BB-0DA9E8652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A868D3-013A-BF4A-8306-9C052AA1C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C041-7586-D44B-8E42-2D0A2DC327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2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7CBD74-1FE2-A643-8DE1-F6A691256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D5F76D-2395-5845-B7AB-48C76C0D1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4E4861-13A0-6649-BE78-8645B5B8E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536A25-B83E-A64F-9148-42AE00630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00338D6-8190-6A4E-85E6-B7AC9F105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C712F3C-30F6-6A41-93AB-70E05179A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DEE3-EB86-4C40-A3AB-D5F72D70756F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C3D8AED-2015-2B48-B8F5-0751E6646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06C303A-20BC-B646-BCBD-ACF86ABB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C041-7586-D44B-8E42-2D0A2DC327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66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82C6FE-1EE1-0E42-ACEF-7415A79F8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17DEC86-26FA-5D4E-A60D-71E6475BC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DEE3-EB86-4C40-A3AB-D5F72D70756F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6B975A-0E0C-9949-9DA6-3EBD9083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0CE43B-5AC2-0640-BD9F-0907205D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C041-7586-D44B-8E42-2D0A2DC327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CCB3D8C-89B2-444B-BD72-7BC304CCC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DEE3-EB86-4C40-A3AB-D5F72D70756F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7011EC3-CDE6-D242-B3A5-2CDB10AD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AD03D8-AFDC-6842-BF5B-7558101A4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C041-7586-D44B-8E42-2D0A2DC327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56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8D0AE9-D48A-5A4F-AAC1-D46A908EC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53F78B-77A2-BB48-949F-C143F8623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E42EFD-A8C5-CC4A-8B9B-233152336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4B47E0-4AF5-9F44-A402-555018714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DEE3-EB86-4C40-A3AB-D5F72D70756F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7758DF-E556-1646-8D0E-98E0F1C3E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6622E4-4D7C-3B45-A71C-369D64562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C041-7586-D44B-8E42-2D0A2DC327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26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6FA419-0A7B-D84B-8A19-AAEA3242C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99D4CB1-5CB8-6643-9A4F-51CD48BD62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719729-6C32-7F42-9671-86121FF11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B901EF-D030-8E42-A31E-0E23C112D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DEE3-EB86-4C40-A3AB-D5F72D70756F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5CC9F2-0E72-3E4A-A397-B71C9D94B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49A834-50C8-7347-AE1E-51C0432A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C041-7586-D44B-8E42-2D0A2DC327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9EAF530-1123-DD40-8312-4458C5AEF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73CA68-0CB3-6748-9CB7-000D6C5D1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FD2FE6-6B15-AE47-B80E-8889CF819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DDEE3-EB86-4C40-A3AB-D5F72D70756F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9FDABF-8AC7-E64B-9D60-89DC58344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6AA1E1-21F0-6049-BEB7-E812A0DD1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C041-7586-D44B-8E42-2D0A2DC327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35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ervice-public.fr/compte/se-connecter?targetUrl=/loginSuccessFromSp&amp;typeCompte=associatio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igue.hautsdefrance@fft.fr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mailto:celine.stoeffler@fft.f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984DEBA-5807-CE46-8D94-45C1D22E1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0" t="27653" r="42577" b="27435"/>
          <a:stretch/>
        </p:blipFill>
        <p:spPr>
          <a:xfrm>
            <a:off x="5185515" y="350875"/>
            <a:ext cx="1820970" cy="720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E877A52-1B88-FA40-A8FE-EE34B8B50A96}"/>
              </a:ext>
            </a:extLst>
          </p:cNvPr>
          <p:cNvSpPr txBox="1"/>
          <p:nvPr/>
        </p:nvSpPr>
        <p:spPr>
          <a:xfrm>
            <a:off x="242777" y="2617159"/>
            <a:ext cx="11706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Déclaration de changement de nom, d’objet, de siège social ou d’adresse de gestion auprès de la préfecture et de la Ligue des Hauts-de-France de tennis</a:t>
            </a:r>
          </a:p>
        </p:txBody>
      </p:sp>
    </p:spTree>
    <p:extLst>
      <p:ext uri="{BB962C8B-B14F-4D97-AF65-F5344CB8AC3E}">
        <p14:creationId xmlns:p14="http://schemas.microsoft.com/office/powerpoint/2010/main" val="485729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B9E5D10-CDE0-6840-A33F-7CFDF6D13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0" t="27653" r="42577" b="27435"/>
          <a:stretch/>
        </p:blipFill>
        <p:spPr>
          <a:xfrm>
            <a:off x="5185515" y="5787125"/>
            <a:ext cx="1820970" cy="720000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EF4F6E9-2BC1-224C-A71A-348C0C8D0C67}"/>
              </a:ext>
            </a:extLst>
          </p:cNvPr>
          <p:cNvGraphicFramePr>
            <a:graphicFrameLocks noGrp="1"/>
          </p:cNvGraphicFramePr>
          <p:nvPr/>
        </p:nvGraphicFramePr>
        <p:xfrm>
          <a:off x="336000" y="350874"/>
          <a:ext cx="1152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0">
                  <a:extLst>
                    <a:ext uri="{9D8B030D-6E8A-4147-A177-3AD203B41FA5}">
                      <a16:colId xmlns:a16="http://schemas.microsoft.com/office/drawing/2014/main" val="2063423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LA DECLARATION EN PREFECTURE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211376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13447EE3-B4ED-2047-AC34-CB90B26E5F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65" t="42107" r="59004" b="33026"/>
          <a:stretch/>
        </p:blipFill>
        <p:spPr>
          <a:xfrm>
            <a:off x="814547" y="2576329"/>
            <a:ext cx="1418898" cy="170533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8E4FB09-69D3-4A40-A662-BB728F184231}"/>
              </a:ext>
            </a:extLst>
          </p:cNvPr>
          <p:cNvSpPr txBox="1"/>
          <p:nvPr/>
        </p:nvSpPr>
        <p:spPr>
          <a:xfrm>
            <a:off x="3019647" y="1577037"/>
            <a:ext cx="883635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/>
              <a:t>Comment ? :</a:t>
            </a:r>
          </a:p>
          <a:p>
            <a:pPr algn="just"/>
            <a:endParaRPr lang="fr-FR" b="1" u="sng" dirty="0"/>
          </a:p>
          <a:p>
            <a:pPr algn="just"/>
            <a:r>
              <a:rPr lang="fr-FR" b="1" u="sng" dirty="0"/>
              <a:t>En ligne :</a:t>
            </a:r>
          </a:p>
          <a:p>
            <a:pPr algn="just"/>
            <a:endParaRPr lang="fr-FR" sz="1400" u="sng" dirty="0"/>
          </a:p>
          <a:p>
            <a:pPr algn="just"/>
            <a:r>
              <a:rPr lang="fr-FR" dirty="0"/>
              <a:t>Vous pouvez vous rendre sur le site internet de la Direction de l'Information Légale et Administrative (DILA), accessible avec un compte France </a:t>
            </a:r>
            <a:r>
              <a:rPr lang="fr-FR" dirty="0" err="1"/>
              <a:t>Connect</a:t>
            </a:r>
            <a:r>
              <a:rPr lang="fr-FR" dirty="0"/>
              <a:t> via le lien suivant : </a:t>
            </a:r>
            <a:r>
              <a:rPr lang="fr-FR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</a:t>
            </a:r>
            <a:r>
              <a:rPr lang="fr-FR" u="sng" dirty="0"/>
              <a:t> </a:t>
            </a:r>
            <a:r>
              <a:rPr lang="fr-FR" dirty="0"/>
              <a:t>(votre numéro RNA vous sera demandé).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A chaque modification du nom, de l’objet, du siège ou de l’adresse de gestion de l’association, il faudra joindre à votre déclaration les justificatifs suivants 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dirty="0"/>
              <a:t>Le procès-verbal attestant du changement en question 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dirty="0"/>
              <a:t>La copie des statuts associatifs, mis à jour et signés par au moins deux dirigeants.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1941715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B9E5D10-CDE0-6840-A33F-7CFDF6D13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0" t="27653" r="42577" b="27435"/>
          <a:stretch/>
        </p:blipFill>
        <p:spPr>
          <a:xfrm>
            <a:off x="5185515" y="5787125"/>
            <a:ext cx="1820970" cy="720000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EF4F6E9-2BC1-224C-A71A-348C0C8D0C67}"/>
              </a:ext>
            </a:extLst>
          </p:cNvPr>
          <p:cNvGraphicFramePr>
            <a:graphicFrameLocks noGrp="1"/>
          </p:cNvGraphicFramePr>
          <p:nvPr/>
        </p:nvGraphicFramePr>
        <p:xfrm>
          <a:off x="336000" y="350874"/>
          <a:ext cx="1152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0">
                  <a:extLst>
                    <a:ext uri="{9D8B030D-6E8A-4147-A177-3AD203B41FA5}">
                      <a16:colId xmlns:a16="http://schemas.microsoft.com/office/drawing/2014/main" val="2063423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LA DECLARATION EN PREFECTURE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211376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548377B6-1BEC-F343-9B9F-7DF583C1AE7B}"/>
              </a:ext>
            </a:extLst>
          </p:cNvPr>
          <p:cNvSpPr txBox="1"/>
          <p:nvPr/>
        </p:nvSpPr>
        <p:spPr>
          <a:xfrm>
            <a:off x="3019648" y="1407760"/>
            <a:ext cx="8836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/>
              <a:t>Comment ? :</a:t>
            </a:r>
          </a:p>
          <a:p>
            <a:pPr algn="just"/>
            <a:endParaRPr lang="fr-FR" u="sng" dirty="0"/>
          </a:p>
          <a:p>
            <a:pPr algn="just"/>
            <a:r>
              <a:rPr lang="fr-FR" b="1" u="sng" dirty="0"/>
              <a:t>Par voie postale :</a:t>
            </a:r>
          </a:p>
          <a:p>
            <a:pPr algn="just"/>
            <a:endParaRPr lang="fr-FR" u="sng" dirty="0"/>
          </a:p>
          <a:p>
            <a:pPr algn="just"/>
            <a:r>
              <a:rPr lang="fr-FR" dirty="0"/>
              <a:t>Vous pouvez envoyer un courrier au greffe des associations du département du siège de l’association.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A chaque modification du nom, de l’objet, du siège ou de l’adresse de gestion de l’association, il faudra joindre à votre déclaration les documents suivants 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dirty="0"/>
              <a:t>Le procès-verbal attestant du changement en question 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dirty="0"/>
              <a:t>Le formulaire CERFA n°13972*03 dument complété 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dirty="0"/>
              <a:t>La copie des statuts associatifs, mis à jour et signés par au moins deux dirigeants 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dirty="0"/>
              <a:t>Une enveloppe affranchie au tarif en vigueur (20 grammes) avec l’adresse postale de l’association.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FB3A76E-4092-BC45-80A6-25A7FC3DB3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99" t="44598" r="58297" b="34866"/>
          <a:stretch/>
        </p:blipFill>
        <p:spPr>
          <a:xfrm>
            <a:off x="733762" y="2724805"/>
            <a:ext cx="1580467" cy="140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43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B9E5D10-CDE0-6840-A33F-7CFDF6D13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0" t="27653" r="42577" b="27435"/>
          <a:stretch/>
        </p:blipFill>
        <p:spPr>
          <a:xfrm>
            <a:off x="5185515" y="5787125"/>
            <a:ext cx="1820970" cy="720000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EF4F6E9-2BC1-224C-A71A-348C0C8D0C67}"/>
              </a:ext>
            </a:extLst>
          </p:cNvPr>
          <p:cNvGraphicFramePr>
            <a:graphicFrameLocks noGrp="1"/>
          </p:cNvGraphicFramePr>
          <p:nvPr/>
        </p:nvGraphicFramePr>
        <p:xfrm>
          <a:off x="336000" y="350874"/>
          <a:ext cx="1152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0">
                  <a:extLst>
                    <a:ext uri="{9D8B030D-6E8A-4147-A177-3AD203B41FA5}">
                      <a16:colId xmlns:a16="http://schemas.microsoft.com/office/drawing/2014/main" val="2063423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LA DECLARATION EN PREFECTURE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211376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93D50BDB-23DD-B546-9DF8-DED3305904B2}"/>
              </a:ext>
            </a:extLst>
          </p:cNvPr>
          <p:cNvSpPr txBox="1"/>
          <p:nvPr/>
        </p:nvSpPr>
        <p:spPr>
          <a:xfrm>
            <a:off x="3019647" y="1546259"/>
            <a:ext cx="88363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/>
              <a:t>Comment ? :</a:t>
            </a:r>
          </a:p>
          <a:p>
            <a:pPr algn="just"/>
            <a:endParaRPr lang="fr-FR" b="1" u="sng" dirty="0"/>
          </a:p>
          <a:p>
            <a:pPr algn="just"/>
            <a:r>
              <a:rPr lang="fr-FR" b="1" u="sng" dirty="0"/>
              <a:t>Sur place :</a:t>
            </a:r>
          </a:p>
          <a:p>
            <a:pPr algn="just"/>
            <a:endParaRPr lang="fr-FR" u="sng" dirty="0"/>
          </a:p>
          <a:p>
            <a:pPr algn="just"/>
            <a:r>
              <a:rPr lang="fr-FR" dirty="0"/>
              <a:t>Vous pouvez vous rendre au greffe des associations du département du siège de l’association (veillez à vous renseigner sur les horaires d’ouverture et d’accueil du public).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A chaque modification du nom, de l’objet, du siège ou de l’adresse de gestion de l’association, il faudra joindre à votre déclaration les documents suivants 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dirty="0"/>
              <a:t>Le procès-verbal attestant du changement en question 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dirty="0"/>
              <a:t>Le formulaire CERFA n°13972*03 dument complété 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dirty="0"/>
              <a:t>La copie des statuts associatifs, mis à jour et signés par au moins deux dirigeants.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BD84D6C-0767-1545-AF12-DE2C40E0DB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45" t="41992" r="57160" b="31954"/>
          <a:stretch/>
        </p:blipFill>
        <p:spPr>
          <a:xfrm>
            <a:off x="613511" y="2535620"/>
            <a:ext cx="1820970" cy="17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45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B9E5D10-CDE0-6840-A33F-7CFDF6D13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0" t="27653" r="42577" b="27435"/>
          <a:stretch/>
        </p:blipFill>
        <p:spPr>
          <a:xfrm>
            <a:off x="5185515" y="5787125"/>
            <a:ext cx="1820970" cy="720000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EF4F6E9-2BC1-224C-A71A-348C0C8D0C67}"/>
              </a:ext>
            </a:extLst>
          </p:cNvPr>
          <p:cNvGraphicFramePr>
            <a:graphicFrameLocks noGrp="1"/>
          </p:cNvGraphicFramePr>
          <p:nvPr/>
        </p:nvGraphicFramePr>
        <p:xfrm>
          <a:off x="336000" y="350874"/>
          <a:ext cx="1152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0">
                  <a:extLst>
                    <a:ext uri="{9D8B030D-6E8A-4147-A177-3AD203B41FA5}">
                      <a16:colId xmlns:a16="http://schemas.microsoft.com/office/drawing/2014/main" val="2063423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LA DECLARATION EN PREFECTURE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211376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9944A1A0-8FE4-E249-AEB4-3757AFFE353C}"/>
              </a:ext>
            </a:extLst>
          </p:cNvPr>
          <p:cNvSpPr txBox="1"/>
          <p:nvPr/>
        </p:nvSpPr>
        <p:spPr>
          <a:xfrm>
            <a:off x="3019647" y="2515755"/>
            <a:ext cx="88363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/>
              <a:t>Et après ? :</a:t>
            </a:r>
          </a:p>
          <a:p>
            <a:pPr algn="just"/>
            <a:endParaRPr lang="fr-FR" u="sng" dirty="0"/>
          </a:p>
          <a:p>
            <a:pPr algn="just"/>
            <a:r>
              <a:rPr lang="fr-FR" dirty="0"/>
              <a:t>Une fois la déclaration valablement effectuée, un récépissé vous sera remis par courrier postal ou électronique. Celui-ci devra être conservé car il pourra vous être demandé lors de l’accomplissement de différentes démarches administratives.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69ADA0-EDCD-3E45-B31C-047D74B694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78" t="41379" r="58297" b="31341"/>
          <a:stretch/>
        </p:blipFill>
        <p:spPr>
          <a:xfrm>
            <a:off x="760039" y="2515755"/>
            <a:ext cx="1527915" cy="187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32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984DEBA-5807-CE46-8D94-45C1D22E1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0" t="27653" r="42577" b="27435"/>
          <a:stretch/>
        </p:blipFill>
        <p:spPr>
          <a:xfrm>
            <a:off x="5185515" y="350875"/>
            <a:ext cx="1820970" cy="720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E877A52-1B88-FA40-A8FE-EE34B8B50A96}"/>
              </a:ext>
            </a:extLst>
          </p:cNvPr>
          <p:cNvSpPr txBox="1"/>
          <p:nvPr/>
        </p:nvSpPr>
        <p:spPr>
          <a:xfrm>
            <a:off x="242777" y="3075057"/>
            <a:ext cx="11706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La déclaration auprès de la Ligue</a:t>
            </a:r>
          </a:p>
        </p:txBody>
      </p:sp>
    </p:spTree>
    <p:extLst>
      <p:ext uri="{BB962C8B-B14F-4D97-AF65-F5344CB8AC3E}">
        <p14:creationId xmlns:p14="http://schemas.microsoft.com/office/powerpoint/2010/main" val="483060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B9E5D10-CDE0-6840-A33F-7CFDF6D13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0" t="27653" r="42577" b="27435"/>
          <a:stretch/>
        </p:blipFill>
        <p:spPr>
          <a:xfrm>
            <a:off x="5185515" y="5787125"/>
            <a:ext cx="1820970" cy="720000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EF4F6E9-2BC1-224C-A71A-348C0C8D0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089197"/>
              </p:ext>
            </p:extLst>
          </p:nvPr>
        </p:nvGraphicFramePr>
        <p:xfrm>
          <a:off x="336000" y="350874"/>
          <a:ext cx="1152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0">
                  <a:extLst>
                    <a:ext uri="{9D8B030D-6E8A-4147-A177-3AD203B41FA5}">
                      <a16:colId xmlns:a16="http://schemas.microsoft.com/office/drawing/2014/main" val="2063423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LA DECLARATION A LA LIGUE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211376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326A2201-FFF7-8340-B287-EEB9531F05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29" t="43882" r="57454" b="33671"/>
          <a:stretch/>
        </p:blipFill>
        <p:spPr>
          <a:xfrm>
            <a:off x="661680" y="2659281"/>
            <a:ext cx="1724628" cy="153943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471B9B1-7AB6-5340-868D-B5CC2A430FDD}"/>
              </a:ext>
            </a:extLst>
          </p:cNvPr>
          <p:cNvSpPr txBox="1"/>
          <p:nvPr/>
        </p:nvSpPr>
        <p:spPr>
          <a:xfrm>
            <a:off x="3019647" y="2238757"/>
            <a:ext cx="88363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/>
              <a:t>Quand ? :</a:t>
            </a:r>
          </a:p>
          <a:p>
            <a:pPr algn="just"/>
            <a:endParaRPr lang="fr-FR" u="sng" dirty="0"/>
          </a:p>
          <a:p>
            <a:pPr algn="just"/>
            <a:r>
              <a:rPr lang="fr-FR" dirty="0"/>
              <a:t>Tout changement doit être déclaré à la Ligue dans les meilleurs délais.</a:t>
            </a:r>
          </a:p>
          <a:p>
            <a:pPr algn="just"/>
            <a:r>
              <a:rPr lang="fr-FR" dirty="0"/>
              <a:t> </a:t>
            </a:r>
          </a:p>
          <a:p>
            <a:pPr algn="just"/>
            <a:r>
              <a:rPr lang="fr-FR" dirty="0"/>
              <a:t>L’opposabilité à la Ligue dudit changement ne sera effective qu’à compter du jour de sa déclaration. En revanche, le changement sera opposable aux membres de l’association à compter du jour de la délibération de l’association qui en est à l’origine. </a:t>
            </a:r>
          </a:p>
        </p:txBody>
      </p:sp>
    </p:spTree>
    <p:extLst>
      <p:ext uri="{BB962C8B-B14F-4D97-AF65-F5344CB8AC3E}">
        <p14:creationId xmlns:p14="http://schemas.microsoft.com/office/powerpoint/2010/main" val="3752949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B9E5D10-CDE0-6840-A33F-7CFDF6D13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0" t="27653" r="42577" b="27435"/>
          <a:stretch/>
        </p:blipFill>
        <p:spPr>
          <a:xfrm>
            <a:off x="5185515" y="5787125"/>
            <a:ext cx="1820970" cy="720000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EF4F6E9-2BC1-224C-A71A-348C0C8D0C67}"/>
              </a:ext>
            </a:extLst>
          </p:cNvPr>
          <p:cNvGraphicFramePr>
            <a:graphicFrameLocks noGrp="1"/>
          </p:cNvGraphicFramePr>
          <p:nvPr/>
        </p:nvGraphicFramePr>
        <p:xfrm>
          <a:off x="336000" y="350874"/>
          <a:ext cx="1152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0">
                  <a:extLst>
                    <a:ext uri="{9D8B030D-6E8A-4147-A177-3AD203B41FA5}">
                      <a16:colId xmlns:a16="http://schemas.microsoft.com/office/drawing/2014/main" val="2063423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LA DECLARATION A LA LIGUE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211376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3ED5E66E-B7D6-B54C-B294-CAB19D7ED660}"/>
              </a:ext>
            </a:extLst>
          </p:cNvPr>
          <p:cNvSpPr txBox="1"/>
          <p:nvPr/>
        </p:nvSpPr>
        <p:spPr>
          <a:xfrm>
            <a:off x="3019647" y="2377675"/>
            <a:ext cx="88363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/>
              <a:t>Par qui ? :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La déclaration pourra être formulée par le président de l’association ou toute autre personne spécialement mandatée à cet effet. Dans ce dernier cas, un mandat portant signature de l’un des dirigeants de l’association devra être joint à la déclaration.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2F8F13-ED37-ED46-AA1C-0AF8B1E994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03" t="43985" r="58045" b="33333"/>
          <a:stretch/>
        </p:blipFill>
        <p:spPr>
          <a:xfrm>
            <a:off x="714698" y="2651232"/>
            <a:ext cx="1618593" cy="155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06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B9E5D10-CDE0-6840-A33F-7CFDF6D13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0" t="27653" r="42577" b="27435"/>
          <a:stretch/>
        </p:blipFill>
        <p:spPr>
          <a:xfrm>
            <a:off x="5185515" y="5787125"/>
            <a:ext cx="1820970" cy="720000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EF4F6E9-2BC1-224C-A71A-348C0C8D0C67}"/>
              </a:ext>
            </a:extLst>
          </p:cNvPr>
          <p:cNvGraphicFramePr>
            <a:graphicFrameLocks noGrp="1"/>
          </p:cNvGraphicFramePr>
          <p:nvPr/>
        </p:nvGraphicFramePr>
        <p:xfrm>
          <a:off x="336000" y="350874"/>
          <a:ext cx="1152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0">
                  <a:extLst>
                    <a:ext uri="{9D8B030D-6E8A-4147-A177-3AD203B41FA5}">
                      <a16:colId xmlns:a16="http://schemas.microsoft.com/office/drawing/2014/main" val="2063423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LA DECLARATION A LA LIGUE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211376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980DEC02-FD9A-924F-B69B-416305574C93}"/>
              </a:ext>
            </a:extLst>
          </p:cNvPr>
          <p:cNvSpPr txBox="1"/>
          <p:nvPr/>
        </p:nvSpPr>
        <p:spPr>
          <a:xfrm>
            <a:off x="3019647" y="2238757"/>
            <a:ext cx="88363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/>
              <a:t>Comment ? :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A chaque modification du nom, de l’objet, du siège ou de l’adresse de gestion de l’association, il faudra effectuer une déclaration par mail (</a:t>
            </a:r>
            <a:r>
              <a:rPr lang="fr-F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ligue.hautsdefrance@fft.fr</a:t>
            </a:r>
            <a:r>
              <a:rPr lang="fr-FR" dirty="0"/>
              <a:t>) et y joindre les justificatifs suivants 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dirty="0"/>
              <a:t>Le procès-verbal attestant du changement en question 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dirty="0"/>
              <a:t>La copie des nouveaux statuts associatifs signés par au moins deux dirigeants.</a:t>
            </a:r>
            <a:endParaRPr lang="fr-FR" u="sng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166C809-B9DE-AE4D-8697-5E51D8CBA4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039" t="43207" r="57454" b="32827"/>
          <a:stretch/>
        </p:blipFill>
        <p:spPr>
          <a:xfrm>
            <a:off x="673254" y="2607195"/>
            <a:ext cx="1701480" cy="164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36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CF3BFC-DC08-0044-B787-35073132A417}"/>
              </a:ext>
            </a:extLst>
          </p:cNvPr>
          <p:cNvSpPr txBox="1"/>
          <p:nvPr/>
        </p:nvSpPr>
        <p:spPr>
          <a:xfrm>
            <a:off x="2127646" y="1893492"/>
            <a:ext cx="79367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600" dirty="0"/>
              <a:t>CONTACT</a:t>
            </a:r>
          </a:p>
          <a:p>
            <a:pPr algn="ctr"/>
            <a:r>
              <a:rPr lang="fr-FR" sz="3600" dirty="0"/>
              <a:t>Céline STOEFFLER – Juriste</a:t>
            </a:r>
          </a:p>
          <a:p>
            <a:pPr algn="ctr"/>
            <a:r>
              <a:rPr lang="fr-FR" sz="3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celine.stoeffler@fft.fr</a:t>
            </a:r>
            <a:r>
              <a:rPr lang="fr-FR" sz="3600" dirty="0"/>
              <a:t> – 03 20 81 93 13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0BB639D-4164-DC41-9EFA-84C50F94D6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20" t="27653" r="42577" b="27435"/>
          <a:stretch/>
        </p:blipFill>
        <p:spPr>
          <a:xfrm>
            <a:off x="5185515" y="5787125"/>
            <a:ext cx="182097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9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B9E5D10-CDE0-6840-A33F-7CFDF6D13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0" t="27653" r="42577" b="27435"/>
          <a:stretch/>
        </p:blipFill>
        <p:spPr>
          <a:xfrm>
            <a:off x="5185515" y="5787125"/>
            <a:ext cx="1820970" cy="720000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EF4F6E9-2BC1-224C-A71A-348C0C8D0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424301"/>
              </p:ext>
            </p:extLst>
          </p:nvPr>
        </p:nvGraphicFramePr>
        <p:xfrm>
          <a:off x="336000" y="350874"/>
          <a:ext cx="1152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0">
                  <a:extLst>
                    <a:ext uri="{9D8B030D-6E8A-4147-A177-3AD203B41FA5}">
                      <a16:colId xmlns:a16="http://schemas.microsoft.com/office/drawing/2014/main" val="2063423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LA MODIFICATION DU NOM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211376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9932EC22-6D92-CF46-8B27-63F7A9A8B41A}"/>
              </a:ext>
            </a:extLst>
          </p:cNvPr>
          <p:cNvSpPr txBox="1"/>
          <p:nvPr/>
        </p:nvSpPr>
        <p:spPr>
          <a:xfrm>
            <a:off x="3019647" y="1961758"/>
            <a:ext cx="88363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Le nom de l’association :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Le nom de l’association peut être librement modifié à condition que cela soit collectivement approuvé.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Le changement de nom de l’association, s’apparentant à une modification des statuts car celui-ci y est mentionné, devra respecter les modalités prévues à cet effet dans vos statuts. Il s’agira, le plus souvent, de réunir une assemblée générale extraordinaire. Le changement de nom devra être consigné dans le procès-verbal de la réunion.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33C1651-E48B-3841-A255-46C7EF612F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16" t="45364" r="57567" b="35632"/>
          <a:stretch/>
        </p:blipFill>
        <p:spPr>
          <a:xfrm>
            <a:off x="672654" y="2777355"/>
            <a:ext cx="1702677" cy="13032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6051239-99B3-0042-AB1E-DC2EF0B8F26A}"/>
              </a:ext>
            </a:extLst>
          </p:cNvPr>
          <p:cNvSpPr/>
          <p:nvPr/>
        </p:nvSpPr>
        <p:spPr>
          <a:xfrm>
            <a:off x="903889" y="3121572"/>
            <a:ext cx="525518" cy="707239"/>
          </a:xfrm>
          <a:prstGeom prst="rect">
            <a:avLst/>
          </a:prstGeom>
          <a:solidFill>
            <a:srgbClr val="CCD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5AE7F79-3478-7C45-9012-6494771110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37" t="42146" r="56968" b="31801"/>
          <a:stretch/>
        </p:blipFill>
        <p:spPr>
          <a:xfrm>
            <a:off x="845301" y="3200606"/>
            <a:ext cx="642694" cy="63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91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B9E5D10-CDE0-6840-A33F-7CFDF6D13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0" t="27653" r="42577" b="27435"/>
          <a:stretch/>
        </p:blipFill>
        <p:spPr>
          <a:xfrm>
            <a:off x="5185515" y="5787125"/>
            <a:ext cx="1820970" cy="720000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EF4F6E9-2BC1-224C-A71A-348C0C8D0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106668"/>
              </p:ext>
            </p:extLst>
          </p:nvPr>
        </p:nvGraphicFramePr>
        <p:xfrm>
          <a:off x="336000" y="350874"/>
          <a:ext cx="1152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0">
                  <a:extLst>
                    <a:ext uri="{9D8B030D-6E8A-4147-A177-3AD203B41FA5}">
                      <a16:colId xmlns:a16="http://schemas.microsoft.com/office/drawing/2014/main" val="2063423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LA MODIFICATION DE L’OBJET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211376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21C52E8A-6719-7049-A0C6-FC7F43BC4FCA}"/>
              </a:ext>
            </a:extLst>
          </p:cNvPr>
          <p:cNvSpPr txBox="1"/>
          <p:nvPr/>
        </p:nvSpPr>
        <p:spPr>
          <a:xfrm>
            <a:off x="3019647" y="1961758"/>
            <a:ext cx="88363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L’objet de l’association :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L’objet de l’association peut être librement modifié à condition que cela soit collectivement approuvé. Toutefois, celui-ci devra rester le moins large possible.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Le changement de l’objet de l’association, s’apparentant à une modification des statuts car celui-ci y est mentionné, devra respecter les modalités prévues à cet effet dans vos statuts. Il s’agira, le plus souvent, de réunir une assemblée générale extraordinaire. Le changement d’objet devra être consigné dans le procès-verbal de la réunion.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69104A5-B3BE-9742-B751-60C995AAD1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41" t="41073" r="57064" b="32107"/>
          <a:stretch/>
        </p:blipFill>
        <p:spPr>
          <a:xfrm>
            <a:off x="613506" y="2596260"/>
            <a:ext cx="1820971" cy="183931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AD353F2-563E-F445-8AE9-0F0EB787C0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37" t="42146" r="56968" b="31801"/>
          <a:stretch/>
        </p:blipFill>
        <p:spPr>
          <a:xfrm>
            <a:off x="1255196" y="3279227"/>
            <a:ext cx="519720" cy="50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61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B9E5D10-CDE0-6840-A33F-7CFDF6D13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0" t="27653" r="42577" b="27435"/>
          <a:stretch/>
        </p:blipFill>
        <p:spPr>
          <a:xfrm>
            <a:off x="5185515" y="5787125"/>
            <a:ext cx="1820970" cy="720000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EF4F6E9-2BC1-224C-A71A-348C0C8D0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60066"/>
              </p:ext>
            </p:extLst>
          </p:nvPr>
        </p:nvGraphicFramePr>
        <p:xfrm>
          <a:off x="336000" y="350874"/>
          <a:ext cx="1152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0">
                  <a:extLst>
                    <a:ext uri="{9D8B030D-6E8A-4147-A177-3AD203B41FA5}">
                      <a16:colId xmlns:a16="http://schemas.microsoft.com/office/drawing/2014/main" val="2063423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LA MODIFICATION DU SIEGE SOCIAL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211376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23D5B159-BAFC-1548-B59E-78642A91DAFF}"/>
              </a:ext>
            </a:extLst>
          </p:cNvPr>
          <p:cNvSpPr txBox="1"/>
          <p:nvPr/>
        </p:nvSpPr>
        <p:spPr>
          <a:xfrm>
            <a:off x="3019647" y="1961758"/>
            <a:ext cx="88363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Le siège de l’association :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Le siège de l’association peut être librement modifié à condition que cela soit collectivement approuvé.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Le changement du siège de l’association, s’apparentant à une modification des statuts car celui-ci y est mentionné, devra respecter les modalités prévues à cet effet dans vos statuts. Il s’agira, le plus souvent, de réunir une assemblée générale extraordinaire. Le changement de siège devra être consigné dans le procès-verbal de la réunion.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0F1F369-0486-864C-8959-7080CCDD2B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97" t="43832" r="60249" b="33696"/>
          <a:stretch/>
        </p:blipFill>
        <p:spPr>
          <a:xfrm>
            <a:off x="872358" y="2658434"/>
            <a:ext cx="1114097" cy="154112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5ECC4B9-F3E5-B242-B221-985B09F2B2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37" t="42146" r="56968" b="31801"/>
          <a:stretch/>
        </p:blipFill>
        <p:spPr>
          <a:xfrm>
            <a:off x="1138810" y="2911355"/>
            <a:ext cx="590098" cy="57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19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B9E5D10-CDE0-6840-A33F-7CFDF6D13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0" t="27653" r="42577" b="27435"/>
          <a:stretch/>
        </p:blipFill>
        <p:spPr>
          <a:xfrm>
            <a:off x="5185515" y="5787125"/>
            <a:ext cx="1820970" cy="720000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EF4F6E9-2BC1-224C-A71A-348C0C8D0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601716"/>
              </p:ext>
            </p:extLst>
          </p:nvPr>
        </p:nvGraphicFramePr>
        <p:xfrm>
          <a:off x="336000" y="350874"/>
          <a:ext cx="1152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0">
                  <a:extLst>
                    <a:ext uri="{9D8B030D-6E8A-4147-A177-3AD203B41FA5}">
                      <a16:colId xmlns:a16="http://schemas.microsoft.com/office/drawing/2014/main" val="2063423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LA MODIFICATION DE L’ADRESSE DE GESTION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211376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2F4972DF-5AD0-1E49-8A53-857639AEA5FE}"/>
              </a:ext>
            </a:extLst>
          </p:cNvPr>
          <p:cNvSpPr txBox="1"/>
          <p:nvPr/>
        </p:nvSpPr>
        <p:spPr>
          <a:xfrm>
            <a:off x="2588308" y="884540"/>
            <a:ext cx="926769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L’adresse de gestion de l’association :</a:t>
            </a:r>
          </a:p>
          <a:p>
            <a:pPr algn="just"/>
            <a:endParaRPr lang="fr-FR" sz="1400" dirty="0"/>
          </a:p>
          <a:p>
            <a:pPr algn="just"/>
            <a:r>
              <a:rPr lang="fr-FR" dirty="0"/>
              <a:t>L’adresse de gestion, lieu où se situe les locaux de l’association, peut différer de celle du siège. Lorsqu’elles diffèrent, le changement de l’adresse de gestion doit faire l’objet d’une déclaration à la préfecture. </a:t>
            </a:r>
          </a:p>
          <a:p>
            <a:pPr algn="just"/>
            <a:endParaRPr lang="fr-FR" dirty="0"/>
          </a:p>
          <a:p>
            <a:pPr algn="just"/>
            <a:r>
              <a:rPr lang="fr-FR" b="1" u="sng" dirty="0"/>
              <a:t>Si l’adresse de gestion est mentionnée dans les statuts de l’association :</a:t>
            </a:r>
          </a:p>
          <a:p>
            <a:pPr algn="just"/>
            <a:r>
              <a:rPr lang="fr-FR" dirty="0"/>
              <a:t> </a:t>
            </a:r>
          </a:p>
          <a:p>
            <a:pPr algn="just"/>
            <a:r>
              <a:rPr lang="fr-FR" dirty="0"/>
              <a:t>Le changement de l’adresse de gestion de l’association, s’apparentant à une modification des statuts car celle-ci y est mentionnée, devra respecter les modalités prévues à cet effet dans vos statuts. Il s’agira, le plus souvent, de réunir une assemblée générale extraordinaire. Le changement de l’adresse de gestion devra être consigné dans le procès-verbal de la réunion.</a:t>
            </a:r>
          </a:p>
          <a:p>
            <a:pPr algn="just"/>
            <a:endParaRPr lang="fr-FR" dirty="0"/>
          </a:p>
          <a:p>
            <a:pPr algn="just"/>
            <a:r>
              <a:rPr lang="fr-FR" b="1" u="sng" dirty="0"/>
              <a:t>Si l’adresse de gestion n’est pas mentionnée dans les statuts de l’association :</a:t>
            </a:r>
          </a:p>
          <a:p>
            <a:pPr algn="just"/>
            <a:r>
              <a:rPr lang="fr-FR" dirty="0"/>
              <a:t> </a:t>
            </a:r>
          </a:p>
          <a:p>
            <a:pPr algn="just"/>
            <a:r>
              <a:rPr lang="fr-FR" dirty="0"/>
              <a:t>Le changement de l’adresse de gestion devra être consigné dans le procès-verbal de la réunion de l’organe délibérant l’ayant décidé.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71075C7-9260-2248-8FFB-78CF242183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12" t="41013" r="56893" b="32321"/>
          <a:stretch/>
        </p:blipFill>
        <p:spPr>
          <a:xfrm>
            <a:off x="518921" y="2514595"/>
            <a:ext cx="182097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984DEBA-5807-CE46-8D94-45C1D22E1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0" t="27653" r="42577" b="27435"/>
          <a:stretch/>
        </p:blipFill>
        <p:spPr>
          <a:xfrm>
            <a:off x="5185515" y="350875"/>
            <a:ext cx="1820970" cy="720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E877A52-1B88-FA40-A8FE-EE34B8B50A96}"/>
              </a:ext>
            </a:extLst>
          </p:cNvPr>
          <p:cNvSpPr txBox="1"/>
          <p:nvPr/>
        </p:nvSpPr>
        <p:spPr>
          <a:xfrm>
            <a:off x="242777" y="3075057"/>
            <a:ext cx="11706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La déclaration auprès de la préfecture</a:t>
            </a:r>
          </a:p>
        </p:txBody>
      </p:sp>
    </p:spTree>
    <p:extLst>
      <p:ext uri="{BB962C8B-B14F-4D97-AF65-F5344CB8AC3E}">
        <p14:creationId xmlns:p14="http://schemas.microsoft.com/office/powerpoint/2010/main" val="3173185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B9E5D10-CDE0-6840-A33F-7CFDF6D13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0" t="27653" r="42577" b="27435"/>
          <a:stretch/>
        </p:blipFill>
        <p:spPr>
          <a:xfrm>
            <a:off x="5185515" y="5787125"/>
            <a:ext cx="1820970" cy="720000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EF4F6E9-2BC1-224C-A71A-348C0C8D0C67}"/>
              </a:ext>
            </a:extLst>
          </p:cNvPr>
          <p:cNvGraphicFramePr>
            <a:graphicFrameLocks noGrp="1"/>
          </p:cNvGraphicFramePr>
          <p:nvPr/>
        </p:nvGraphicFramePr>
        <p:xfrm>
          <a:off x="336000" y="350874"/>
          <a:ext cx="1152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0">
                  <a:extLst>
                    <a:ext uri="{9D8B030D-6E8A-4147-A177-3AD203B41FA5}">
                      <a16:colId xmlns:a16="http://schemas.microsoft.com/office/drawing/2014/main" val="2063423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LA DECLARATION EN PREFECTURE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211376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9D35ED59-FE53-104E-A80C-AF4EE1F50EF7}"/>
              </a:ext>
            </a:extLst>
          </p:cNvPr>
          <p:cNvSpPr txBox="1"/>
          <p:nvPr/>
        </p:nvSpPr>
        <p:spPr>
          <a:xfrm>
            <a:off x="3019647" y="1130761"/>
            <a:ext cx="88363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/>
              <a:t>Où ? :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Tout changement doit être déclaré au greffe des associations du département du siège de l’association.</a:t>
            </a:r>
          </a:p>
          <a:p>
            <a:pPr algn="just"/>
            <a:endParaRPr lang="fr-FR" dirty="0"/>
          </a:p>
          <a:p>
            <a:pPr algn="just"/>
            <a:r>
              <a:rPr lang="fr-FR" b="1" u="sng" dirty="0"/>
              <a:t>Quand ? :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Tout changement doit être déclaré en préfecture dans les 3 mois. </a:t>
            </a:r>
          </a:p>
          <a:p>
            <a:pPr algn="just"/>
            <a:r>
              <a:rPr lang="fr-FR" dirty="0"/>
              <a:t> </a:t>
            </a:r>
          </a:p>
          <a:p>
            <a:pPr algn="just"/>
            <a:r>
              <a:rPr lang="fr-FR" dirty="0"/>
              <a:t>L’opposabilité aux tiers dudit changement ne sera effective qu’à compter du jour de sa déclaration. En revanche, le changement sera opposable aux membres de l’association à compter du jour de la délibération de l’association qui en est à l’origine. </a:t>
            </a:r>
          </a:p>
          <a:p>
            <a:pPr algn="just"/>
            <a:r>
              <a:rPr lang="fr-FR" dirty="0"/>
              <a:t> </a:t>
            </a:r>
          </a:p>
          <a:p>
            <a:pPr algn="just"/>
            <a:r>
              <a:rPr lang="fr-FR" dirty="0"/>
              <a:t>A défaut de déclaration en préfecture dans les 3 mois, les dirigeants associatifs encourent une amende pouvant s’élever jusqu’à 1 500€, voire 3 000€ en cas de récidive.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1BF6F39-1499-474E-924D-8019A740D6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54" t="41379" r="56992" b="31188"/>
          <a:stretch/>
        </p:blipFill>
        <p:spPr>
          <a:xfrm>
            <a:off x="593828" y="2488321"/>
            <a:ext cx="1860331" cy="188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41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B9E5D10-CDE0-6840-A33F-7CFDF6D13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0" t="27653" r="42577" b="27435"/>
          <a:stretch/>
        </p:blipFill>
        <p:spPr>
          <a:xfrm>
            <a:off x="5185515" y="5787125"/>
            <a:ext cx="1820970" cy="720000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EF4F6E9-2BC1-224C-A71A-348C0C8D0C67}"/>
              </a:ext>
            </a:extLst>
          </p:cNvPr>
          <p:cNvGraphicFramePr>
            <a:graphicFrameLocks noGrp="1"/>
          </p:cNvGraphicFramePr>
          <p:nvPr/>
        </p:nvGraphicFramePr>
        <p:xfrm>
          <a:off x="336000" y="350874"/>
          <a:ext cx="1152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0">
                  <a:extLst>
                    <a:ext uri="{9D8B030D-6E8A-4147-A177-3AD203B41FA5}">
                      <a16:colId xmlns:a16="http://schemas.microsoft.com/office/drawing/2014/main" val="2063423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LA DECLARATION EN PREFECTURE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211376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BE61B5EF-13AD-2941-AE9E-9EBA0AD5D996}"/>
              </a:ext>
            </a:extLst>
          </p:cNvPr>
          <p:cNvSpPr txBox="1"/>
          <p:nvPr/>
        </p:nvSpPr>
        <p:spPr>
          <a:xfrm>
            <a:off x="3019647" y="2377256"/>
            <a:ext cx="88363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/>
              <a:t>Par qui ? :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La déclaration pourra être formulée par tout dirigeant de l’association (mais plus généralement le président) ou toute personne spécialement mandatée à cet effet. Dans ce dernier cas, un mandat portant signature de l’un des dirigeants de l’association devra être joint à la déclaration.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5C9F221-C0BA-744C-95A5-29E9CF96F3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03" t="43985" r="58045" b="33333"/>
          <a:stretch/>
        </p:blipFill>
        <p:spPr>
          <a:xfrm>
            <a:off x="714698" y="2651232"/>
            <a:ext cx="1618593" cy="155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42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B9E5D10-CDE0-6840-A33F-7CFDF6D13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0" t="27653" r="42577" b="27435"/>
          <a:stretch/>
        </p:blipFill>
        <p:spPr>
          <a:xfrm>
            <a:off x="5185515" y="5787125"/>
            <a:ext cx="1820970" cy="720000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EF4F6E9-2BC1-224C-A71A-348C0C8D0C67}"/>
              </a:ext>
            </a:extLst>
          </p:cNvPr>
          <p:cNvGraphicFramePr>
            <a:graphicFrameLocks noGrp="1"/>
          </p:cNvGraphicFramePr>
          <p:nvPr/>
        </p:nvGraphicFramePr>
        <p:xfrm>
          <a:off x="336000" y="350874"/>
          <a:ext cx="1152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0">
                  <a:extLst>
                    <a:ext uri="{9D8B030D-6E8A-4147-A177-3AD203B41FA5}">
                      <a16:colId xmlns:a16="http://schemas.microsoft.com/office/drawing/2014/main" val="2063423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LA DECLARATION EN PREFECTURE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211376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4D99E031-A26C-3041-802C-E91DBAD98B50}"/>
              </a:ext>
            </a:extLst>
          </p:cNvPr>
          <p:cNvSpPr txBox="1"/>
          <p:nvPr/>
        </p:nvSpPr>
        <p:spPr>
          <a:xfrm>
            <a:off x="3019647" y="2515755"/>
            <a:ext cx="88363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/>
              <a:t>Publication au JOAFE ? :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La publication au JOAFE des modifications relatives au titre, à l’objet et au siège social de votre association reste facultative. L’idée est de permettre aux tiers qui pourraient y avoir un intérêt, de pouvoir prendre connaissance des événements importants de votre association.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7909F28-F8A6-8D47-A188-E826C623CF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07" t="42758" r="57471" b="33181"/>
          <a:stretch/>
        </p:blipFill>
        <p:spPr>
          <a:xfrm>
            <a:off x="677913" y="2603936"/>
            <a:ext cx="1692165" cy="165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75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1261</Words>
  <Application>Microsoft Office PowerPoint</Application>
  <PresentationFormat>Grand écran</PresentationFormat>
  <Paragraphs>109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Céline STOEFFLER</dc:creator>
  <cp:lastModifiedBy>Céline STOEFFLER</cp:lastModifiedBy>
  <cp:revision>3</cp:revision>
  <dcterms:created xsi:type="dcterms:W3CDTF">2022-01-04T09:54:37Z</dcterms:created>
  <dcterms:modified xsi:type="dcterms:W3CDTF">2022-05-02T08:51:08Z</dcterms:modified>
</cp:coreProperties>
</file>