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107" d="100"/>
          <a:sy n="107" d="100"/>
        </p:scale>
        <p:origin x="73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64F27-B35E-AA41-8D38-4A1EB4346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17F101-1BB7-D842-9AA8-808EB951E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13A491-FED4-D94B-A577-D2AD9CEF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87DF3-CFF1-AC4A-B9F0-24472328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60CB32-5617-124D-B18E-822D1B5A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39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E73B3-117D-B84F-9B5B-D07D93B5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2CD944-B875-6A4F-BDAC-CC9043268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FD821-E49B-5040-9F9D-C89488AF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63CA2-81CA-054B-B78A-5987532F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84B81F-D54F-5C4A-A33B-86EC0705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7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7AFED0-18D4-914A-8023-504B0F539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68AD92-04D2-BA4B-9DC9-E859796B3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5F3F66-067D-DB4C-AE01-93866B3A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F91087-3032-A046-B515-549550A0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9DF04C-C793-B943-9A2F-44137F4C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E8353-C62D-7440-806C-477787F8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9BF5F0-AC68-924B-81DC-8A23E29B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8B8542-AC66-1E4C-ACE4-A226416E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6A0CA3-5A25-B344-8DE0-145E8222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64CF0-078E-C64C-8539-D65B562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4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B8178-77BD-604C-84DC-AFD9799D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0665EF-A812-6043-91BC-3ACBE5366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B093FA-1BB2-7847-8A03-15DEF097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D8599A-0C71-164E-8F4B-FD0830B3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A79085-E778-234E-A4A4-F8D9DEC2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05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4D6B4-3E80-7749-B6C2-5DCEAB7B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722842-0317-4040-B8AD-AEDEF04B7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C7C471-C7D6-5648-A494-EFF408CB7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4C4CE1-8517-BD49-9CBC-9D0C06E7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C1B3-2BA1-6145-BF45-C4629E7B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E68284-47D6-A446-8EC1-F655ABAC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3AED1-E931-DF4E-84E7-5ECFA235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06A505-957E-754F-B316-41620F8C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677212-12E7-AE40-A48F-90423F12E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A4C4C3-F052-0544-8B50-67001F7EB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D0067A-9B32-9644-8615-0BFEA0A0B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AF93F-2A13-494D-88F0-53138689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A6D6C8-9C79-DC4C-8831-9D248CB5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57B61F-C499-974F-AEE4-9BF40D9D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7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016DD-8332-414D-870A-5B34962F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983A8-F9A0-EF48-AAC2-7E0534AA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320A11-7B09-1B4F-8B1F-1F763A2D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5E5F0-3FE2-964B-A44C-5EFD0BE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30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4A091B-26EA-D346-B35B-5E7D47DB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FCEE8-CEB0-504D-AE47-84C0E618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2EAC52-1196-294F-99DF-7980BFFC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25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1393B-F037-0B42-B2B9-59EF5082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7F9FF0-6E90-7648-8403-397B6986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9D829C-B5D9-1047-A6A8-D1A12664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B70563-6BAA-E548-AFB8-38CBDCB4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61AADC-ABA5-B647-8A83-3E3C4D0D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02445F-73BE-364E-AA2E-88DA74D9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E6C86-1A3A-C641-9574-B34E4130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49D80-DF37-314A-AB66-29A131946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E7A8C2-BA9C-E246-9F43-21DF3A6B5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5F418A-0A8B-FA46-A25E-5D1A2A1F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5F68EF-AAB3-2849-A877-2FFC1989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65D7BD-5F7C-4A4B-A713-363537C8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37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ACBF39-F401-6B47-9D49-3495FBF9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E5D18-ADBC-2A4E-BDD1-A57523B4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040DD9-9083-894F-BE69-BBD313631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41E9-D98D-2447-9C4D-635356C6B438}" type="datetimeFigureOut">
              <a:rPr lang="fr-FR" smtClean="0"/>
              <a:t>04/01/2022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5F2505-14D8-8C41-B863-C663591A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086E3E-6139-DE4B-B792-A3BDB6486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7A35-0763-D841-BFDC-C444E6FE0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compte/se-connecter?targetUrl=/loginSuccessFromSp&amp;typeCompte=association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celine.stoeffler@fft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818C001-529D-2B4A-9206-BE2CECE95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350875"/>
            <a:ext cx="1820970" cy="72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E27E4A-5049-EE42-A339-CBDFA731FC30}"/>
              </a:ext>
            </a:extLst>
          </p:cNvPr>
          <p:cNvSpPr txBox="1"/>
          <p:nvPr/>
        </p:nvSpPr>
        <p:spPr>
          <a:xfrm>
            <a:off x="242777" y="2767280"/>
            <a:ext cx="1170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Déclaration de modification des statuts associatifs auprès de la préfecture</a:t>
            </a:r>
          </a:p>
        </p:txBody>
      </p:sp>
    </p:spTree>
    <p:extLst>
      <p:ext uri="{BB962C8B-B14F-4D97-AF65-F5344CB8AC3E}">
        <p14:creationId xmlns:p14="http://schemas.microsoft.com/office/powerpoint/2010/main" val="367183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DC989CF-FE4D-4D43-8792-CF158EC11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61419"/>
              </p:ext>
            </p:extLst>
          </p:nvPr>
        </p:nvGraphicFramePr>
        <p:xfrm>
          <a:off x="336000" y="350875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MODIFICATION DES STATUTS ASSOCIATIFS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65601D0-C953-304E-B7F4-5C564C6E1E33}"/>
              </a:ext>
            </a:extLst>
          </p:cNvPr>
          <p:cNvSpPr txBox="1"/>
          <p:nvPr/>
        </p:nvSpPr>
        <p:spPr>
          <a:xfrm>
            <a:off x="3019647" y="2377257"/>
            <a:ext cx="8836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Les statuts associatifs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projet de nouveaux statuts doit être présenté et adopté selon les modalités prévues par vos « anciens » statuts, toujours en vigueur tant qu’ils ne sont pas remplacés. Il s’agira, le plus souvent, de réunir une assemblée générale extraordinaire. Le changement de statuts devra être consigné dans le procès-verbal de la réunion.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2A6F59-A3C0-2741-87DB-648336DC2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9" t="41073" r="58621" b="31494"/>
          <a:stretch/>
        </p:blipFill>
        <p:spPr>
          <a:xfrm>
            <a:off x="788275" y="2488324"/>
            <a:ext cx="1471449" cy="18813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6C3605-8826-5942-89CB-0B941D51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CD073A6-3D50-104A-B09B-020D7C637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34728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6C7B0A8-9A61-434A-B70A-D360110F20FE}"/>
              </a:ext>
            </a:extLst>
          </p:cNvPr>
          <p:cNvSpPr txBox="1"/>
          <p:nvPr/>
        </p:nvSpPr>
        <p:spPr>
          <a:xfrm>
            <a:off x="3019647" y="1130761"/>
            <a:ext cx="8836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Où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Tout changement doit être déclaré au greffe des associations du département du siège de l’association.</a:t>
            </a:r>
          </a:p>
          <a:p>
            <a:pPr algn="just"/>
            <a:endParaRPr lang="fr-FR" dirty="0"/>
          </a:p>
          <a:p>
            <a:pPr algn="just"/>
            <a:r>
              <a:rPr lang="fr-FR" b="1" u="sng" dirty="0"/>
              <a:t>Quand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Tout changement doit être déclaré en préfecture dans les 3 mois. 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L’opposabilité aux tiers dudit changement ne sera effective qu’à compter du jour de sa déclaration. En revanche, le changement sera opposable aux membres de l’association à compter du jour de la délibération de l’association qui en est à l’origine. </a:t>
            </a:r>
          </a:p>
          <a:p>
            <a:pPr algn="just"/>
            <a:r>
              <a:rPr lang="fr-FR" dirty="0"/>
              <a:t> </a:t>
            </a:r>
          </a:p>
          <a:p>
            <a:pPr algn="just"/>
            <a:r>
              <a:rPr lang="fr-FR" dirty="0"/>
              <a:t>A défaut de déclaration en préfecture dans les 3 mois, les dirigeants associatifs encourent une amende pouvant s’élever jusqu’à 1 500€, voire 3 000€ en cas de récidive.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035929-9242-0346-812A-15DAB2A27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6" t="41582" r="56968" b="31751"/>
          <a:stretch/>
        </p:blipFill>
        <p:spPr>
          <a:xfrm>
            <a:off x="609598" y="2514600"/>
            <a:ext cx="1828801" cy="1828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353DFD-F786-8F41-8365-7E129187F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95344F-EE4A-2349-87FB-E3B852EB1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7" t="44156" r="58153" b="33679"/>
          <a:stretch/>
        </p:blipFill>
        <p:spPr>
          <a:xfrm>
            <a:off x="641001" y="2591788"/>
            <a:ext cx="1765994" cy="16744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103129-66CD-9048-99C0-00FA4EDC2897}"/>
              </a:ext>
            </a:extLst>
          </p:cNvPr>
          <p:cNvSpPr txBox="1"/>
          <p:nvPr/>
        </p:nvSpPr>
        <p:spPr>
          <a:xfrm>
            <a:off x="3019647" y="2377256"/>
            <a:ext cx="8836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Par qui ? :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déclaration pourra être formulée par tout dirigeant de l’association (mais plus généralement le président) ou toute personne spécialement mandatée à cet effet. Dans ce dernier cas, un mandat portant signature de l’un des dirigeants de l’association devra être joint à la déclaration.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4378A6-98E8-0648-B825-CFF09DC18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50321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2199B71-1D39-1748-A865-DF85A86E1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30BB0E9-CF5B-D44E-A406-752F87D90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27739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1EFACA8-23CF-AC43-AEF2-66B0553E179C}"/>
              </a:ext>
            </a:extLst>
          </p:cNvPr>
          <p:cNvSpPr txBox="1"/>
          <p:nvPr/>
        </p:nvSpPr>
        <p:spPr>
          <a:xfrm>
            <a:off x="3019647" y="1500093"/>
            <a:ext cx="883635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b="1" u="sng" dirty="0"/>
          </a:p>
          <a:p>
            <a:pPr algn="just"/>
            <a:r>
              <a:rPr lang="fr-FR" b="1" u="sng" dirty="0"/>
              <a:t>En ligne :</a:t>
            </a:r>
          </a:p>
          <a:p>
            <a:pPr algn="just"/>
            <a:endParaRPr lang="fr-FR" sz="1400" u="sng" dirty="0"/>
          </a:p>
          <a:p>
            <a:pPr algn="just"/>
            <a:r>
              <a:rPr lang="fr-FR" dirty="0"/>
              <a:t>Vous pouvez vous rendre sur le site internet de la Direction de l'Information Légale et Administrative (DILA), accessible avec un compte France </a:t>
            </a:r>
            <a:r>
              <a:rPr lang="fr-FR" dirty="0" err="1"/>
              <a:t>Connect</a:t>
            </a:r>
            <a:r>
              <a:rPr lang="fr-FR" dirty="0"/>
              <a:t> via le lien suivant : </a:t>
            </a:r>
            <a:r>
              <a:rPr lang="fr-F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</a:t>
            </a:r>
            <a:r>
              <a:rPr lang="fr-FR" u="sng" dirty="0"/>
              <a:t> </a:t>
            </a:r>
            <a:r>
              <a:rPr lang="fr-FR" dirty="0"/>
              <a:t>(votre numéro RNA vous sera demandé).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dirty="0"/>
              <a:t>A chaque modification des statuts, il faudra joindre à votre déclaration les justificatifs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nouveaux statuts associatifs signés par au moins deux dirigeants.</a:t>
            </a:r>
            <a:endParaRPr lang="fr-FR" u="sng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9C9583-C9F8-474F-AAD0-FC680E1F5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2" t="41559" r="57142" b="32467"/>
          <a:stretch/>
        </p:blipFill>
        <p:spPr>
          <a:xfrm>
            <a:off x="613512" y="2538350"/>
            <a:ext cx="1820971" cy="1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27739"/>
              </p:ext>
            </p:extLst>
          </p:nvPr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BA36277-9833-3343-952E-E9895662B412}"/>
              </a:ext>
            </a:extLst>
          </p:cNvPr>
          <p:cNvSpPr txBox="1"/>
          <p:nvPr/>
        </p:nvSpPr>
        <p:spPr>
          <a:xfrm>
            <a:off x="3019648" y="1407760"/>
            <a:ext cx="8836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u="sng" dirty="0"/>
          </a:p>
          <a:p>
            <a:pPr algn="just"/>
            <a:r>
              <a:rPr lang="fr-FR" b="1" u="sng" dirty="0"/>
              <a:t>Par voie postale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Vous pouvez envoyer un courrier au greffe des associations du département du siège de l’association.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 chaque modification des statuts, il faudra joindre à votre déclaration les documents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nouveaux statuts associatifs signés par au moins deux dirigeants 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Une enveloppe affranchie au tarif en vigueur (20 grammes) avec l’adresse postale de l’association.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B3B0BC5-3A57-A143-A376-7D7D5B85E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7" t="44156" r="58298" b="34719"/>
          <a:stretch/>
        </p:blipFill>
        <p:spPr>
          <a:xfrm>
            <a:off x="730350" y="2704604"/>
            <a:ext cx="1587293" cy="14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6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8BF25B8-7F00-1641-B9AD-7B6CD74FA71A}"/>
              </a:ext>
            </a:extLst>
          </p:cNvPr>
          <p:cNvSpPr txBox="1"/>
          <p:nvPr/>
        </p:nvSpPr>
        <p:spPr>
          <a:xfrm>
            <a:off x="3019647" y="1684759"/>
            <a:ext cx="88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Comment ? :</a:t>
            </a:r>
          </a:p>
          <a:p>
            <a:pPr algn="just"/>
            <a:endParaRPr lang="fr-FR" u="sng" dirty="0"/>
          </a:p>
          <a:p>
            <a:pPr algn="just"/>
            <a:r>
              <a:rPr lang="fr-FR" b="1" u="sng" dirty="0"/>
              <a:t>Sur place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Vous pouvez vous rendre au greffe des associations du département du siège de l’association (veillez à vous renseigner sur les horaires d’ouverture et d’accueil du public).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A chaque modification des statuts, il faudra joindre à votre déclaration les documents suivants 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Le procès-verbal attestant du changement en question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dirty="0"/>
              <a:t>La copie des nouveaux statuts associatifs signés par au moins deux dirigeants.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6B4A72-6E49-724E-BE31-3907FC1F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2" t="41732" r="57142" b="32121"/>
          <a:stretch/>
        </p:blipFill>
        <p:spPr>
          <a:xfrm>
            <a:off x="613510" y="2532410"/>
            <a:ext cx="1820971" cy="17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9E5D10-CDE0-6840-A33F-7CFDF6D13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EF4F6E9-2BC1-224C-A71A-348C0C8D0C67}"/>
              </a:ext>
            </a:extLst>
          </p:cNvPr>
          <p:cNvGraphicFramePr>
            <a:graphicFrameLocks noGrp="1"/>
          </p:cNvGraphicFramePr>
          <p:nvPr/>
        </p:nvGraphicFramePr>
        <p:xfrm>
          <a:off x="336000" y="350874"/>
          <a:ext cx="115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0">
                  <a:extLst>
                    <a:ext uri="{9D8B030D-6E8A-4147-A177-3AD203B41FA5}">
                      <a16:colId xmlns:a16="http://schemas.microsoft.com/office/drawing/2014/main" val="2063423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DECLARATION EN PREFECTURE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1137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944A1A0-8FE4-E249-AEB4-3757AFFE353C}"/>
              </a:ext>
            </a:extLst>
          </p:cNvPr>
          <p:cNvSpPr txBox="1"/>
          <p:nvPr/>
        </p:nvSpPr>
        <p:spPr>
          <a:xfrm>
            <a:off x="3019647" y="2515755"/>
            <a:ext cx="8836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Et après ? :</a:t>
            </a:r>
          </a:p>
          <a:p>
            <a:pPr algn="just"/>
            <a:endParaRPr lang="fr-FR" u="sng" dirty="0"/>
          </a:p>
          <a:p>
            <a:pPr algn="just"/>
            <a:r>
              <a:rPr lang="fr-FR" dirty="0"/>
              <a:t>Une fois la déclaration valablement effectuée, un récépissé vous sera remis par courrier postal ou électronique. Celui-ci devra être conservé car il pourra vous être demandé lors de l’accomplissement de différentes démarches administratives.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EBBEAF-310C-E640-A71D-F9B0A227C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41212" r="58297" b="31775"/>
          <a:stretch/>
        </p:blipFill>
        <p:spPr>
          <a:xfrm>
            <a:off x="760040" y="2502724"/>
            <a:ext cx="1527915" cy="18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CF3BFC-DC08-0044-B787-35073132A417}"/>
              </a:ext>
            </a:extLst>
          </p:cNvPr>
          <p:cNvSpPr txBox="1"/>
          <p:nvPr/>
        </p:nvSpPr>
        <p:spPr>
          <a:xfrm>
            <a:off x="2127646" y="1893492"/>
            <a:ext cx="79367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dirty="0"/>
              <a:t>CONTACT</a:t>
            </a:r>
          </a:p>
          <a:p>
            <a:pPr algn="ctr"/>
            <a:r>
              <a:rPr lang="fr-FR" sz="3600" dirty="0"/>
              <a:t>Céline STOEFFLER – Juriste</a:t>
            </a:r>
          </a:p>
          <a:p>
            <a:pPr algn="ctr"/>
            <a:r>
              <a:rPr lang="fr-FR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celine.stoeffler@fft.fr</a:t>
            </a:r>
            <a:r>
              <a:rPr lang="fr-FR" sz="3600" dirty="0"/>
              <a:t> – 03 20 81 93 13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BB639D-4164-DC41-9EFA-84C50F94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0" t="27653" r="42577" b="27435"/>
          <a:stretch/>
        </p:blipFill>
        <p:spPr>
          <a:xfrm>
            <a:off x="5185515" y="5787125"/>
            <a:ext cx="18209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6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554</Words>
  <Application>Microsoft Macintosh PowerPoint</Application>
  <PresentationFormat>Grand écran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STOEFFLER</dc:creator>
  <cp:lastModifiedBy>Céline STOEFFLER</cp:lastModifiedBy>
  <cp:revision>3</cp:revision>
  <dcterms:created xsi:type="dcterms:W3CDTF">2022-01-04T08:55:30Z</dcterms:created>
  <dcterms:modified xsi:type="dcterms:W3CDTF">2022-01-04T10:37:47Z</dcterms:modified>
</cp:coreProperties>
</file>